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439" r:id="rId45"/>
    <p:sldId id="290" r:id="rId46"/>
    <p:sldId id="382" r:id="rId47"/>
    <p:sldId id="383" r:id="rId48"/>
    <p:sldId id="291" r:id="rId49"/>
    <p:sldId id="424" r:id="rId50"/>
    <p:sldId id="425" r:id="rId51"/>
    <p:sldId id="426" r:id="rId52"/>
    <p:sldId id="292" r:id="rId53"/>
    <p:sldId id="293" r:id="rId54"/>
    <p:sldId id="294" r:id="rId55"/>
    <p:sldId id="342" r:id="rId56"/>
    <p:sldId id="295" r:id="rId57"/>
    <p:sldId id="385" r:id="rId58"/>
    <p:sldId id="437" r:id="rId59"/>
    <p:sldId id="296" r:id="rId60"/>
    <p:sldId id="386" r:id="rId61"/>
    <p:sldId id="407" r:id="rId62"/>
    <p:sldId id="297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312" r:id="rId76"/>
    <p:sldId id="390" r:id="rId77"/>
    <p:sldId id="391" r:id="rId78"/>
    <p:sldId id="313" r:id="rId79"/>
    <p:sldId id="392" r:id="rId80"/>
    <p:sldId id="393" r:id="rId81"/>
    <p:sldId id="394" r:id="rId82"/>
    <p:sldId id="428" r:id="rId83"/>
    <p:sldId id="429" r:id="rId84"/>
    <p:sldId id="314" r:id="rId85"/>
    <p:sldId id="430" r:id="rId86"/>
    <p:sldId id="431" r:id="rId87"/>
    <p:sldId id="438" r:id="rId88"/>
    <p:sldId id="432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3099" autoAdjust="0"/>
  </p:normalViewPr>
  <p:slideViewPr>
    <p:cSldViewPr snapToGrid="0" snapToObjects="1">
      <p:cViewPr varScale="1">
        <p:scale>
          <a:sx n="122" d="100"/>
          <a:sy n="122" d="100"/>
        </p:scale>
        <p:origin x="-111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7/5/2016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://swan.web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hyperlink" Target="http://swan.web.cern.ch/content/root-prime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48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 </a:t>
            </a:r>
            <a:r>
              <a:rPr lang="en-GB" sz="1900" dirty="0" smtClean="0">
                <a:cs typeface="Gill Sans"/>
              </a:rPr>
              <a:t>  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</a:t>
            </a:r>
            <a:r>
              <a:rPr lang="en-GB" sz="2000" dirty="0" smtClean="0">
                <a:solidFill>
                  <a:srgbClr val="0070C0"/>
                </a:solidFill>
                <a:latin typeface="Gill Sans"/>
                <a:hlinkClick r:id="rId2"/>
              </a:rPr>
              <a:t>swan.cern.ch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 smtClean="0"/>
          </a:p>
          <a:p>
            <a:endParaRPr lang="en-US" sz="16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Generic programming: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                  followed by the notebook’s name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http://swan.web.cern.ch/content/root-primer</a:t>
            </a:r>
            <a:endParaRPr lang="en-US" sz="2000" dirty="0"/>
          </a:p>
        </p:txBody>
      </p:sp>
      <p:sp>
        <p:nvSpPr>
          <p:cNvPr id="15" name="TextBox 4"/>
          <p:cNvSpPr txBox="1"/>
          <p:nvPr/>
        </p:nvSpPr>
        <p:spPr>
          <a:xfrm>
            <a:off x="1019907" y="2768963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Slits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25" y="2625973"/>
            <a:ext cx="2486462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99" y="1503531"/>
            <a:ext cx="1506541" cy="863568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3124200" y="3055815"/>
            <a:ext cx="3253154" cy="148493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Macros available in SWAN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00305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199206"/>
            <a:ext cx="1506541" cy="8635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4.1 of 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81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3" y="2920987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37557</TotalTime>
  <Words>4380</Words>
  <Application>Microsoft Office PowerPoint</Application>
  <PresentationFormat>Presentación en pantalla (16:9)</PresentationFormat>
  <Paragraphs>715</Paragraphs>
  <Slides>88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89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Presentación de PowerPoint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459</cp:revision>
  <cp:lastPrinted>2016-06-06T13:23:50Z</cp:lastPrinted>
  <dcterms:created xsi:type="dcterms:W3CDTF">2015-05-08T06:18:09Z</dcterms:created>
  <dcterms:modified xsi:type="dcterms:W3CDTF">2016-07-05T15:33:51Z</dcterms:modified>
</cp:coreProperties>
</file>